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21" r:id="rId1"/>
  </p:sldMasterIdLst>
  <p:notesMasterIdLst>
    <p:notesMasterId r:id="rId3"/>
  </p:notesMasterIdLst>
  <p:handoutMasterIdLst>
    <p:handoutMasterId r:id="rId4"/>
  </p:handoutMasterIdLst>
  <p:sldIdLst>
    <p:sldId id="377" r:id="rId2"/>
  </p:sldIdLst>
  <p:sldSz cx="12190413" cy="6859588"/>
  <p:notesSz cx="9928225" cy="6797675"/>
  <p:defaultTextStyle>
    <a:defPPr>
      <a:defRPr lang="ru-RU"/>
    </a:defPPr>
    <a:lvl1pPr marL="0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7318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94636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91955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89273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86591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83909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81228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78546" algn="l" defTabSz="7946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3628" userDrawn="1">
          <p15:clr>
            <a:srgbClr val="A4A3A4"/>
          </p15:clr>
        </p15:guide>
        <p15:guide id="3" orient="horz" pos="4320" userDrawn="1">
          <p15:clr>
            <a:srgbClr val="A4A3A4"/>
          </p15:clr>
        </p15:guide>
        <p15:guide id="4" orient="horz" pos="43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32" initials="A" lastIdx="1" clrIdx="0">
    <p:extLst/>
  </p:cmAuthor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4F81BD"/>
    <a:srgbClr val="204D84"/>
    <a:srgbClr val="214D84"/>
    <a:srgbClr val="181DF8"/>
    <a:srgbClr val="FFFFFF"/>
    <a:srgbClr val="FFFF00"/>
    <a:srgbClr val="00FF00"/>
    <a:srgbClr val="FF33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917" autoAdjust="0"/>
    <p:restoredTop sz="96586" autoAdjust="0"/>
  </p:normalViewPr>
  <p:slideViewPr>
    <p:cSldViewPr snapToGrid="0">
      <p:cViewPr>
        <p:scale>
          <a:sx n="90" d="100"/>
          <a:sy n="90" d="100"/>
        </p:scale>
        <p:origin x="-102" y="-108"/>
      </p:cViewPr>
      <p:guideLst>
        <p:guide orient="horz" pos="4320"/>
        <p:guide orient="horz" pos="4321"/>
        <p:guide pos="3628"/>
      </p:guideLst>
    </p:cSldViewPr>
  </p:slideViewPr>
  <p:outlineViewPr>
    <p:cViewPr>
      <p:scale>
        <a:sx n="66" d="100"/>
        <a:sy n="66" d="100"/>
      </p:scale>
      <p:origin x="0" y="-868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18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52" y="154"/>
            <a:ext cx="4302527" cy="340517"/>
          </a:xfrm>
          <a:prstGeom prst="rect">
            <a:avLst/>
          </a:prstGeom>
        </p:spPr>
        <p:txBody>
          <a:bodyPr vert="horz" lIns="87969" tIns="43980" rIns="87969" bIns="43980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3624" y="154"/>
            <a:ext cx="4302527" cy="340517"/>
          </a:xfrm>
          <a:prstGeom prst="rect">
            <a:avLst/>
          </a:prstGeom>
        </p:spPr>
        <p:txBody>
          <a:bodyPr vert="horz" lIns="87969" tIns="43980" rIns="87969" bIns="43980" rtlCol="0"/>
          <a:lstStyle>
            <a:lvl1pPr algn="r">
              <a:defRPr sz="1100"/>
            </a:lvl1pPr>
          </a:lstStyle>
          <a:p>
            <a:fld id="{2CAE2469-05AA-4EAD-ADCF-345832F5635C}" type="datetimeFigureOut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52" y="6457186"/>
            <a:ext cx="4302527" cy="340515"/>
          </a:xfrm>
          <a:prstGeom prst="rect">
            <a:avLst/>
          </a:prstGeom>
        </p:spPr>
        <p:txBody>
          <a:bodyPr vert="horz" lIns="87969" tIns="43980" rIns="87969" bIns="43980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3624" y="6457186"/>
            <a:ext cx="4302527" cy="340515"/>
          </a:xfrm>
          <a:prstGeom prst="rect">
            <a:avLst/>
          </a:prstGeom>
        </p:spPr>
        <p:txBody>
          <a:bodyPr vert="horz" lIns="87969" tIns="43980" rIns="87969" bIns="43980" rtlCol="0" anchor="b"/>
          <a:lstStyle>
            <a:lvl1pPr algn="r">
              <a:defRPr sz="1100"/>
            </a:lvl1pPr>
          </a:lstStyle>
          <a:p>
            <a:fld id="{0FAB2133-15B0-4EFE-BC30-805BCBD475C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82219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51" y="49"/>
            <a:ext cx="4302230" cy="341066"/>
          </a:xfrm>
          <a:prstGeom prst="rect">
            <a:avLst/>
          </a:prstGeom>
        </p:spPr>
        <p:txBody>
          <a:bodyPr vert="horz" lIns="95252" tIns="47625" rIns="95252" bIns="47625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848" y="49"/>
            <a:ext cx="4302230" cy="341066"/>
          </a:xfrm>
          <a:prstGeom prst="rect">
            <a:avLst/>
          </a:prstGeom>
        </p:spPr>
        <p:txBody>
          <a:bodyPr vert="horz" lIns="95252" tIns="47625" rIns="95252" bIns="47625" rtlCol="0"/>
          <a:lstStyle>
            <a:lvl1pPr algn="r">
              <a:defRPr sz="1300"/>
            </a:lvl1pPr>
          </a:lstStyle>
          <a:p>
            <a:fld id="{0060E01D-5EF3-45B4-8D72-A960D6489AA6}" type="datetimeFigureOut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49313"/>
            <a:ext cx="4073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52" tIns="47625" rIns="95252" bIns="4762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977" y="3271401"/>
            <a:ext cx="7942579" cy="2676584"/>
          </a:xfrm>
          <a:prstGeom prst="rect">
            <a:avLst/>
          </a:prstGeom>
        </p:spPr>
        <p:txBody>
          <a:bodyPr vert="horz" lIns="95252" tIns="47625" rIns="95252" bIns="4762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51" y="6456748"/>
            <a:ext cx="4302230" cy="341064"/>
          </a:xfrm>
          <a:prstGeom prst="rect">
            <a:avLst/>
          </a:prstGeom>
        </p:spPr>
        <p:txBody>
          <a:bodyPr vert="horz" lIns="95252" tIns="47625" rIns="95252" bIns="47625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848" y="6456748"/>
            <a:ext cx="4302230" cy="341064"/>
          </a:xfrm>
          <a:prstGeom prst="rect">
            <a:avLst/>
          </a:prstGeom>
        </p:spPr>
        <p:txBody>
          <a:bodyPr vert="horz" lIns="95252" tIns="47625" rIns="95252" bIns="47625" rtlCol="0" anchor="b"/>
          <a:lstStyle>
            <a:lvl1pPr algn="r">
              <a:defRPr sz="1300"/>
            </a:lvl1pPr>
          </a:lstStyle>
          <a:p>
            <a:fld id="{B02A437B-EFF4-43AF-8D02-B1E280ECFF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38804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7318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94636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91955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89273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86591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83909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81228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78546" algn="l" defTabSz="7946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44496-8245-4BB7-8277-3BAB2F1327C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735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803" y="1122623"/>
            <a:ext cx="9142810" cy="2388153"/>
          </a:xfrm>
        </p:spPr>
        <p:txBody>
          <a:bodyPr anchor="b"/>
          <a:lstStyle>
            <a:lvl1pPr algn="ctr">
              <a:defRPr sz="5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803" y="3602872"/>
            <a:ext cx="9142810" cy="1656146"/>
          </a:xfrm>
        </p:spPr>
        <p:txBody>
          <a:bodyPr/>
          <a:lstStyle>
            <a:lvl1pPr marL="0" indent="0" algn="ctr">
              <a:buNone/>
              <a:defRPr sz="2100"/>
            </a:lvl1pPr>
            <a:lvl2pPr marL="397318" indent="0" algn="ctr">
              <a:buNone/>
              <a:defRPr sz="1700"/>
            </a:lvl2pPr>
            <a:lvl3pPr marL="794636" indent="0" algn="ctr">
              <a:buNone/>
              <a:defRPr sz="1600"/>
            </a:lvl3pPr>
            <a:lvl4pPr marL="1191955" indent="0" algn="ctr">
              <a:buNone/>
              <a:defRPr sz="1400"/>
            </a:lvl4pPr>
            <a:lvl5pPr marL="1589273" indent="0" algn="ctr">
              <a:buNone/>
              <a:defRPr sz="1400"/>
            </a:lvl5pPr>
            <a:lvl6pPr marL="1986591" indent="0" algn="ctr">
              <a:buNone/>
              <a:defRPr sz="1400"/>
            </a:lvl6pPr>
            <a:lvl7pPr marL="2383909" indent="0" algn="ctr">
              <a:buNone/>
              <a:defRPr sz="1400"/>
            </a:lvl7pPr>
            <a:lvl8pPr marL="2781228" indent="0" algn="ctr">
              <a:buNone/>
              <a:defRPr sz="1400"/>
            </a:lvl8pPr>
            <a:lvl9pPr marL="3178546" indent="0" algn="ctr">
              <a:buNone/>
              <a:defRPr sz="14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8632-C3E7-49F7-8AC2-0F3B7FF7F613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03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456B-19DB-4F30-ACA3-F44E55C6B60A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59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3767" y="365211"/>
            <a:ext cx="2628557" cy="581318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094" y="365211"/>
            <a:ext cx="7733293" cy="581318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6860F-F60B-4300-9D04-054163F7821C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3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BB9C-38B9-4990-8234-50C335FF56E9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07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743" y="1710136"/>
            <a:ext cx="10514231" cy="2853398"/>
          </a:xfrm>
        </p:spPr>
        <p:txBody>
          <a:bodyPr anchor="b"/>
          <a:lstStyle>
            <a:lvl1pPr>
              <a:defRPr sz="5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743" y="4590528"/>
            <a:ext cx="10514231" cy="1500534"/>
          </a:xfrm>
        </p:spPr>
        <p:txBody>
          <a:bodyPr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3973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946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1919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5892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19865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3839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7812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1785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5C07-D729-4765-B658-CBC287F3511F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683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091" y="1826049"/>
            <a:ext cx="5180925" cy="43523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1398" y="1826049"/>
            <a:ext cx="5180925" cy="43523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DCBB-9EE9-48EB-9382-BB971AEF6786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569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365211"/>
            <a:ext cx="10514231" cy="13258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680" y="1681553"/>
            <a:ext cx="5157116" cy="82410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7318" indent="0">
              <a:buNone/>
              <a:defRPr sz="1700" b="1"/>
            </a:lvl2pPr>
            <a:lvl3pPr marL="794636" indent="0">
              <a:buNone/>
              <a:defRPr sz="1600" b="1"/>
            </a:lvl3pPr>
            <a:lvl4pPr marL="1191955" indent="0">
              <a:buNone/>
              <a:defRPr sz="1400" b="1"/>
            </a:lvl4pPr>
            <a:lvl5pPr marL="1589273" indent="0">
              <a:buNone/>
              <a:defRPr sz="1400" b="1"/>
            </a:lvl5pPr>
            <a:lvl6pPr marL="1986591" indent="0">
              <a:buNone/>
              <a:defRPr sz="1400" b="1"/>
            </a:lvl6pPr>
            <a:lvl7pPr marL="2383909" indent="0">
              <a:buNone/>
              <a:defRPr sz="1400" b="1"/>
            </a:lvl7pPr>
            <a:lvl8pPr marL="2781228" indent="0">
              <a:buNone/>
              <a:defRPr sz="1400" b="1"/>
            </a:lvl8pPr>
            <a:lvl9pPr marL="3178546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680" y="2505655"/>
            <a:ext cx="5157116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1399" y="1681553"/>
            <a:ext cx="5182513" cy="82410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7318" indent="0">
              <a:buNone/>
              <a:defRPr sz="1700" b="1"/>
            </a:lvl2pPr>
            <a:lvl3pPr marL="794636" indent="0">
              <a:buNone/>
              <a:defRPr sz="1600" b="1"/>
            </a:lvl3pPr>
            <a:lvl4pPr marL="1191955" indent="0">
              <a:buNone/>
              <a:defRPr sz="1400" b="1"/>
            </a:lvl4pPr>
            <a:lvl5pPr marL="1589273" indent="0">
              <a:buNone/>
              <a:defRPr sz="1400" b="1"/>
            </a:lvl5pPr>
            <a:lvl6pPr marL="1986591" indent="0">
              <a:buNone/>
              <a:defRPr sz="1400" b="1"/>
            </a:lvl6pPr>
            <a:lvl7pPr marL="2383909" indent="0">
              <a:buNone/>
              <a:defRPr sz="1400" b="1"/>
            </a:lvl7pPr>
            <a:lvl8pPr marL="2781228" indent="0">
              <a:buNone/>
              <a:defRPr sz="1400" b="1"/>
            </a:lvl8pPr>
            <a:lvl9pPr marL="3178546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1399" y="2505655"/>
            <a:ext cx="5182513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F2DF9-0C99-402E-A29B-79D47C97E224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99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8907-C54A-4434-B345-A1CA98D63184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81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F6F3-6C7A-4AB5-8AB8-C787B1E3FB09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09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8" y="457306"/>
            <a:ext cx="3931726" cy="1600571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2513" y="987656"/>
            <a:ext cx="6171396" cy="48747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8" y="2057877"/>
            <a:ext cx="3931726" cy="3812471"/>
          </a:xfrm>
        </p:spPr>
        <p:txBody>
          <a:bodyPr/>
          <a:lstStyle>
            <a:lvl1pPr marL="0" indent="0">
              <a:buNone/>
              <a:defRPr sz="1400"/>
            </a:lvl1pPr>
            <a:lvl2pPr marL="397318" indent="0">
              <a:buNone/>
              <a:defRPr sz="1300"/>
            </a:lvl2pPr>
            <a:lvl3pPr marL="794636" indent="0">
              <a:buNone/>
              <a:defRPr sz="1000"/>
            </a:lvl3pPr>
            <a:lvl4pPr marL="1191955" indent="0">
              <a:buNone/>
              <a:defRPr sz="900"/>
            </a:lvl4pPr>
            <a:lvl5pPr marL="1589273" indent="0">
              <a:buNone/>
              <a:defRPr sz="900"/>
            </a:lvl5pPr>
            <a:lvl6pPr marL="1986591" indent="0">
              <a:buNone/>
              <a:defRPr sz="900"/>
            </a:lvl6pPr>
            <a:lvl7pPr marL="2383909" indent="0">
              <a:buNone/>
              <a:defRPr sz="900"/>
            </a:lvl7pPr>
            <a:lvl8pPr marL="2781228" indent="0">
              <a:buNone/>
              <a:defRPr sz="900"/>
            </a:lvl8pPr>
            <a:lvl9pPr marL="31785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2BA2-E48D-4602-BA8E-A03584B13999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316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8" y="457306"/>
            <a:ext cx="3931726" cy="1600571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2513" y="987656"/>
            <a:ext cx="6171396" cy="4874753"/>
          </a:xfrm>
        </p:spPr>
        <p:txBody>
          <a:bodyPr anchor="t"/>
          <a:lstStyle>
            <a:lvl1pPr marL="0" indent="0">
              <a:buNone/>
              <a:defRPr sz="2800"/>
            </a:lvl1pPr>
            <a:lvl2pPr marL="397318" indent="0">
              <a:buNone/>
              <a:defRPr sz="2400"/>
            </a:lvl2pPr>
            <a:lvl3pPr marL="794636" indent="0">
              <a:buNone/>
              <a:defRPr sz="2100"/>
            </a:lvl3pPr>
            <a:lvl4pPr marL="1191955" indent="0">
              <a:buNone/>
              <a:defRPr sz="1700"/>
            </a:lvl4pPr>
            <a:lvl5pPr marL="1589273" indent="0">
              <a:buNone/>
              <a:defRPr sz="1700"/>
            </a:lvl5pPr>
            <a:lvl6pPr marL="1986591" indent="0">
              <a:buNone/>
              <a:defRPr sz="1700"/>
            </a:lvl6pPr>
            <a:lvl7pPr marL="2383909" indent="0">
              <a:buNone/>
              <a:defRPr sz="1700"/>
            </a:lvl7pPr>
            <a:lvl8pPr marL="2781228" indent="0">
              <a:buNone/>
              <a:defRPr sz="1700"/>
            </a:lvl8pPr>
            <a:lvl9pPr marL="3178546" indent="0">
              <a:buNone/>
              <a:defRPr sz="17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8" y="2057877"/>
            <a:ext cx="3931726" cy="3812471"/>
          </a:xfrm>
        </p:spPr>
        <p:txBody>
          <a:bodyPr/>
          <a:lstStyle>
            <a:lvl1pPr marL="0" indent="0">
              <a:buNone/>
              <a:defRPr sz="1400"/>
            </a:lvl1pPr>
            <a:lvl2pPr marL="397318" indent="0">
              <a:buNone/>
              <a:defRPr sz="1300"/>
            </a:lvl2pPr>
            <a:lvl3pPr marL="794636" indent="0">
              <a:buNone/>
              <a:defRPr sz="1000"/>
            </a:lvl3pPr>
            <a:lvl4pPr marL="1191955" indent="0">
              <a:buNone/>
              <a:defRPr sz="900"/>
            </a:lvl4pPr>
            <a:lvl5pPr marL="1589273" indent="0">
              <a:buNone/>
              <a:defRPr sz="900"/>
            </a:lvl5pPr>
            <a:lvl6pPr marL="1986591" indent="0">
              <a:buNone/>
              <a:defRPr sz="900"/>
            </a:lvl6pPr>
            <a:lvl7pPr marL="2383909" indent="0">
              <a:buNone/>
              <a:defRPr sz="900"/>
            </a:lvl7pPr>
            <a:lvl8pPr marL="2781228" indent="0">
              <a:buNone/>
              <a:defRPr sz="900"/>
            </a:lvl8pPr>
            <a:lvl9pPr marL="31785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F69D-F1BE-4786-A384-907DE08AC6B9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733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</p:spPr>
        <p:txBody>
          <a:bodyPr vert="horz" lIns="79464" tIns="39732" rIns="79464" bIns="3973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2" y="1826049"/>
            <a:ext cx="10514231" cy="4352347"/>
          </a:xfrm>
          <a:prstGeom prst="rect">
            <a:avLst/>
          </a:prstGeom>
        </p:spPr>
        <p:txBody>
          <a:bodyPr vert="horz" lIns="79464" tIns="39732" rIns="79464" bIns="3973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091" y="6357824"/>
            <a:ext cx="2742843" cy="365209"/>
          </a:xfrm>
          <a:prstGeom prst="rect">
            <a:avLst/>
          </a:prstGeom>
        </p:spPr>
        <p:txBody>
          <a:bodyPr vert="horz" lIns="79464" tIns="39732" rIns="79464" bIns="39732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9B11-B530-4D12-B16B-7E39BAE919FA}" type="datetime1">
              <a:rPr lang="ru-RU" smtClean="0"/>
              <a:pPr/>
              <a:t>12.05.2026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075" y="6357824"/>
            <a:ext cx="4114264" cy="365209"/>
          </a:xfrm>
          <a:prstGeom prst="rect">
            <a:avLst/>
          </a:prstGeom>
        </p:spPr>
        <p:txBody>
          <a:bodyPr vert="horz" lIns="79464" tIns="39732" rIns="79464" bIns="39732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479" y="6357824"/>
            <a:ext cx="2742843" cy="365209"/>
          </a:xfrm>
          <a:prstGeom prst="rect">
            <a:avLst/>
          </a:prstGeom>
        </p:spPr>
        <p:txBody>
          <a:bodyPr vert="horz" lIns="79464" tIns="39732" rIns="79464" bIns="39732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577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hf hdr="0" ftr="0" dt="0"/>
  <p:txStyles>
    <p:titleStyle>
      <a:lvl1pPr algn="l" defTabSz="794636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8659" indent="-198659" algn="l" defTabSz="794636" rtl="0" eaLnBrk="1" latinLnBrk="0" hangingPunct="1">
        <a:lnSpc>
          <a:spcPct val="90000"/>
        </a:lnSpc>
        <a:spcBef>
          <a:spcPts val="869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5977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93296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90614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7932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85250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82568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79887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77205" indent="-198659" algn="l" defTabSz="794636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7318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94636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91955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89273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86591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83909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81228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78546" algn="l" defTabSz="7946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401" y="708059"/>
            <a:ext cx="12207814" cy="6151529"/>
          </a:xfrm>
          <a:prstGeom prst="rect">
            <a:avLst/>
          </a:prstGeom>
        </p:spPr>
      </p:pic>
      <p:sp>
        <p:nvSpPr>
          <p:cNvPr id="81" name="Text Box 2"/>
          <p:cNvSpPr txBox="1">
            <a:spLocks noChangeArrowheads="1"/>
          </p:cNvSpPr>
          <p:nvPr/>
        </p:nvSpPr>
        <p:spPr bwMode="auto">
          <a:xfrm>
            <a:off x="-17401" y="-11941"/>
            <a:ext cx="12207813" cy="720000"/>
          </a:xfrm>
          <a:prstGeom prst="rect">
            <a:avLst/>
          </a:prstGeom>
          <a:solidFill>
            <a:srgbClr val="204D84"/>
          </a:solidFill>
          <a:ln w="9525">
            <a:noFill/>
            <a:miter lim="800000"/>
            <a:headEnd/>
            <a:tailEnd/>
          </a:ln>
        </p:spPr>
        <p:txBody>
          <a:bodyPr vert="horz" lIns="40499" tIns="20251" rIns="40499" bIns="20251" rtlCol="0" anchor="ctr">
            <a:normAutofit/>
          </a:bodyPr>
          <a:lstStyle>
            <a:defPPr>
              <a:defRPr lang="ru-RU"/>
            </a:defPPr>
            <a:lvl1pPr algn="ctr" defTabSz="1018879">
              <a:lnSpc>
                <a:spcPct val="85000"/>
              </a:lnSpc>
              <a:spcBef>
                <a:spcPct val="0"/>
              </a:spcBef>
              <a:buNone/>
              <a:defRPr sz="14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ru-RU" dirty="0"/>
              <a:t>ИНФОРМАЦИОННЫЕ МАТЕРИАЛЫ ПО </a:t>
            </a:r>
            <a:r>
              <a:rPr lang="ru-RU" dirty="0" smtClean="0"/>
              <a:t> ВЫСОКОЙ И ЧРЕЗВЫЧАЙНОЙ ПОЖАРООПАСНОСТИ (4, 5 КЛАССЫ)</a:t>
            </a:r>
            <a:endParaRPr lang="ru-RU" dirty="0"/>
          </a:p>
          <a:p>
            <a:r>
              <a:rPr lang="ru-RU" dirty="0"/>
              <a:t>НА ТЕРРИТОРИИ </a:t>
            </a:r>
            <a:r>
              <a:rPr lang="ru-RU" dirty="0" smtClean="0"/>
              <a:t>НИЖЕГОРОДСКОЙ ОБЛАСТИ</a:t>
            </a:r>
            <a:endParaRPr lang="ru-RU" dirty="0"/>
          </a:p>
          <a:p>
            <a:r>
              <a:rPr lang="ru-RU" dirty="0"/>
              <a:t>(РИСК </a:t>
            </a:r>
            <a:r>
              <a:rPr lang="ru-RU" dirty="0" smtClean="0"/>
              <a:t>ВОЗНИКНОВЕНИЯ ПРИРОДНЫХ ПОЖАРОВ НА 13-18.05.2026) </a:t>
            </a:r>
            <a:endParaRPr lang="ru-RU" dirty="0"/>
          </a:p>
        </p:txBody>
      </p:sp>
      <p:sp>
        <p:nvSpPr>
          <p:cNvPr id="37" name="Rectangle 171"/>
          <p:cNvSpPr>
            <a:spLocks noChangeArrowheads="1"/>
          </p:cNvSpPr>
          <p:nvPr/>
        </p:nvSpPr>
        <p:spPr bwMode="auto">
          <a:xfrm>
            <a:off x="8375903" y="709866"/>
            <a:ext cx="3819493" cy="830956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700" rIns="91398" bIns="45700">
            <a:spAutoFit/>
          </a:bodyPr>
          <a:lstStyle>
            <a:lvl1pPr indent="82550" eaLnBrk="0" hangingPunct="0">
              <a:spcBef>
                <a:spcPct val="20000"/>
              </a:spcBef>
              <a:buChar char="•"/>
              <a:defRPr sz="3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indent="0" algn="just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По данным ФГБУ «Верхне-Волжское УГМС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», в период 13 по 18 мая местами по Нижегородской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области ожидается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 класс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пожароопасности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лесов и торфяников</a:t>
            </a:r>
            <a:endParaRPr lang="ru-RU" alt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0" y="708059"/>
            <a:ext cx="2880000" cy="36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22321" indent="170989"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77602" indent="6181"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34944" indent="6181"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90226" indent="6181"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966542" algn="l" defTabSz="1186617" rtl="0" eaLnBrk="1" latinLnBrk="0" hangingPunct="1"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559851" algn="l" defTabSz="1186617" rtl="0" eaLnBrk="1" latinLnBrk="0" hangingPunct="1"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153159" algn="l" defTabSz="1186617" rtl="0" eaLnBrk="1" latinLnBrk="0" hangingPunct="1"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746468" algn="l" defTabSz="1186617" rtl="0" eaLnBrk="1" latinLnBrk="0" hangingPunct="1"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метеопараметров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2481060"/>
            <a:ext cx="2880000" cy="360000"/>
          </a:xfrm>
          <a:prstGeom prst="rect">
            <a:avLst/>
          </a:prstGeom>
          <a:solidFill>
            <a:srgbClr val="B4C7E7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624" tIns="28312" rIns="56624" bIns="28312" anchor="ctr"/>
          <a:lstStyle/>
          <a:p>
            <a:pPr algn="ctr" defTabSz="1054100"/>
            <a:r>
              <a:rPr lang="ru-RU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Карта пожароопасности</a:t>
            </a:r>
          </a:p>
        </p:txBody>
      </p:sp>
      <p:grpSp>
        <p:nvGrpSpPr>
          <p:cNvPr id="39" name="Группа 38"/>
          <p:cNvGrpSpPr/>
          <p:nvPr/>
        </p:nvGrpSpPr>
        <p:grpSpPr>
          <a:xfrm>
            <a:off x="9647275" y="3472979"/>
            <a:ext cx="2859087" cy="2533650"/>
            <a:chOff x="9675813" y="4325938"/>
            <a:chExt cx="2859087" cy="2533650"/>
          </a:xfrm>
        </p:grpSpPr>
        <p:grpSp>
          <p:nvGrpSpPr>
            <p:cNvPr id="44" name="Группа 59"/>
            <p:cNvGrpSpPr>
              <a:grpSpLocks/>
            </p:cNvGrpSpPr>
            <p:nvPr/>
          </p:nvGrpSpPr>
          <p:grpSpPr bwMode="auto">
            <a:xfrm>
              <a:off x="9675813" y="4325938"/>
              <a:ext cx="2508250" cy="2533650"/>
              <a:chOff x="7043596" y="4588781"/>
              <a:chExt cx="2143973" cy="2257470"/>
            </a:xfrm>
          </p:grpSpPr>
          <p:sp>
            <p:nvSpPr>
              <p:cNvPr id="71" name="Text Box 97"/>
              <p:cNvSpPr txBox="1">
                <a:spLocks noChangeArrowheads="1"/>
              </p:cNvSpPr>
              <p:nvPr/>
            </p:nvSpPr>
            <p:spPr bwMode="auto">
              <a:xfrm>
                <a:off x="7066917" y="6209278"/>
                <a:ext cx="1460939" cy="182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27982" tIns="63992" rIns="127982" bIns="63992">
                <a:spAutoFit/>
              </a:bodyPr>
              <a:lstStyle>
                <a:lvl1pPr defTabSz="1279525" eaLnBrk="0" hangingPunct="0"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defTabSz="1279525" eaLnBrk="0" hangingPunct="0"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defTabSz="1279525" eaLnBrk="0" hangingPunct="0"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defTabSz="1279525" eaLnBrk="0" hangingPunct="0"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defTabSz="1279525" eaLnBrk="0" hangingPunct="0"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defTabSz="12795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defTabSz="12795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defTabSz="12795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defTabSz="12795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1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5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72" name="Группа 61"/>
              <p:cNvGrpSpPr>
                <a:grpSpLocks/>
              </p:cNvGrpSpPr>
              <p:nvPr/>
            </p:nvGrpSpPr>
            <p:grpSpPr bwMode="auto">
              <a:xfrm>
                <a:off x="7043596" y="4588781"/>
                <a:ext cx="2143973" cy="2257470"/>
                <a:chOff x="9568517" y="2522329"/>
                <a:chExt cx="2453369" cy="4290831"/>
              </a:xfrm>
            </p:grpSpPr>
            <p:grpSp>
              <p:nvGrpSpPr>
                <p:cNvPr id="73" name="Группа 1145"/>
                <p:cNvGrpSpPr>
                  <a:grpSpLocks/>
                </p:cNvGrpSpPr>
                <p:nvPr/>
              </p:nvGrpSpPr>
              <p:grpSpPr bwMode="auto">
                <a:xfrm>
                  <a:off x="9568517" y="2522329"/>
                  <a:ext cx="2453369" cy="4290831"/>
                  <a:chOff x="6895705" y="4297693"/>
                  <a:chExt cx="1998078" cy="2542486"/>
                </a:xfrm>
              </p:grpSpPr>
              <p:sp>
                <p:nvSpPr>
                  <p:cNvPr id="7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895705" y="4297693"/>
                    <a:ext cx="1998078" cy="2542486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defTabSz="911225"/>
                    <a:endParaRPr lang="ru-RU" altLang="ru-RU" sz="800" b="1">
                      <a:solidFill>
                        <a:srgbClr val="000000"/>
                      </a:solidFill>
                      <a:latin typeface="Calibri" pitchFamily="34" charset="0"/>
                    </a:endParaRPr>
                  </a:p>
                </p:txBody>
              </p:sp>
              <p:sp>
                <p:nvSpPr>
                  <p:cNvPr id="76" name="Text Box 9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83645" y="4297694"/>
                    <a:ext cx="1102023" cy="25111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127985" tIns="63994" rIns="127985" bIns="63994">
                    <a:spAutoFit/>
                  </a:bodyPr>
                  <a:lstStyle>
                    <a:lvl1pPr defTabSz="1279525" eaLnBrk="0" hangingPunct="0"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1pPr>
                    <a:lvl2pPr marL="742950" indent="-285750" defTabSz="1279525" eaLnBrk="0" hangingPunct="0"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2pPr>
                    <a:lvl3pPr marL="1143000" indent="-228600" defTabSz="1279525" eaLnBrk="0" hangingPunct="0"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3pPr>
                    <a:lvl4pPr marL="1600200" indent="-228600" defTabSz="1279525" eaLnBrk="0" hangingPunct="0"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4pPr>
                    <a:lvl5pPr marL="2057400" indent="-228600" defTabSz="1279525" eaLnBrk="0" hangingPunct="0"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5pPr>
                    <a:lvl6pPr marL="2514600" indent="-228600" defTabSz="127952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6pPr>
                    <a:lvl7pPr marL="2971800" indent="-228600" defTabSz="127952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7pPr>
                    <a:lvl8pPr marL="3429000" indent="-228600" defTabSz="127952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8pPr>
                    <a:lvl9pPr marL="3886200" indent="-228600" defTabSz="127952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10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altLang="ru-RU" sz="800" b="1" i="1">
                        <a:solidFill>
                          <a:srgbClr val="000000"/>
                        </a:solidFill>
                      </a:rPr>
                      <a:t>Условные обозначения</a:t>
                    </a:r>
                  </a:p>
                </p:txBody>
              </p:sp>
              <p:sp>
                <p:nvSpPr>
                  <p:cNvPr id="77" name="Полилиния 76"/>
                  <p:cNvSpPr/>
                  <p:nvPr/>
                </p:nvSpPr>
                <p:spPr>
                  <a:xfrm>
                    <a:off x="6931114" y="4574881"/>
                    <a:ext cx="325003" cy="203909"/>
                  </a:xfrm>
                  <a:custGeom>
                    <a:avLst/>
                    <a:gdLst>
                      <a:gd name="connsiteX0" fmla="*/ 42863 w 324905"/>
                      <a:gd name="connsiteY0" fmla="*/ 28575 h 204788"/>
                      <a:gd name="connsiteX1" fmla="*/ 47625 w 324905"/>
                      <a:gd name="connsiteY1" fmla="*/ 4763 h 204788"/>
                      <a:gd name="connsiteX2" fmla="*/ 61913 w 324905"/>
                      <a:gd name="connsiteY2" fmla="*/ 0 h 204788"/>
                      <a:gd name="connsiteX3" fmla="*/ 95250 w 324905"/>
                      <a:gd name="connsiteY3" fmla="*/ 4763 h 204788"/>
                      <a:gd name="connsiteX4" fmla="*/ 200025 w 324905"/>
                      <a:gd name="connsiteY4" fmla="*/ 9525 h 204788"/>
                      <a:gd name="connsiteX5" fmla="*/ 252413 w 324905"/>
                      <a:gd name="connsiteY5" fmla="*/ 14288 h 204788"/>
                      <a:gd name="connsiteX6" fmla="*/ 280988 w 324905"/>
                      <a:gd name="connsiteY6" fmla="*/ 23813 h 204788"/>
                      <a:gd name="connsiteX7" fmla="*/ 285750 w 324905"/>
                      <a:gd name="connsiteY7" fmla="*/ 52388 h 204788"/>
                      <a:gd name="connsiteX8" fmla="*/ 300038 w 324905"/>
                      <a:gd name="connsiteY8" fmla="*/ 57150 h 204788"/>
                      <a:gd name="connsiteX9" fmla="*/ 314325 w 324905"/>
                      <a:gd name="connsiteY9" fmla="*/ 66675 h 204788"/>
                      <a:gd name="connsiteX10" fmla="*/ 323850 w 324905"/>
                      <a:gd name="connsiteY10" fmla="*/ 80963 h 204788"/>
                      <a:gd name="connsiteX11" fmla="*/ 319088 w 324905"/>
                      <a:gd name="connsiteY11" fmla="*/ 180975 h 204788"/>
                      <a:gd name="connsiteX12" fmla="*/ 300038 w 324905"/>
                      <a:gd name="connsiteY12" fmla="*/ 185738 h 204788"/>
                      <a:gd name="connsiteX13" fmla="*/ 228600 w 324905"/>
                      <a:gd name="connsiteY13" fmla="*/ 190500 h 204788"/>
                      <a:gd name="connsiteX14" fmla="*/ 209550 w 324905"/>
                      <a:gd name="connsiteY14" fmla="*/ 195263 h 204788"/>
                      <a:gd name="connsiteX15" fmla="*/ 185738 w 324905"/>
                      <a:gd name="connsiteY15" fmla="*/ 200025 h 204788"/>
                      <a:gd name="connsiteX16" fmla="*/ 171450 w 324905"/>
                      <a:gd name="connsiteY16" fmla="*/ 204788 h 204788"/>
                      <a:gd name="connsiteX17" fmla="*/ 152400 w 324905"/>
                      <a:gd name="connsiteY17" fmla="*/ 190500 h 204788"/>
                      <a:gd name="connsiteX18" fmla="*/ 138113 w 324905"/>
                      <a:gd name="connsiteY18" fmla="*/ 180975 h 204788"/>
                      <a:gd name="connsiteX19" fmla="*/ 123825 w 324905"/>
                      <a:gd name="connsiteY19" fmla="*/ 166688 h 204788"/>
                      <a:gd name="connsiteX20" fmla="*/ 95250 w 324905"/>
                      <a:gd name="connsiteY20" fmla="*/ 152400 h 204788"/>
                      <a:gd name="connsiteX21" fmla="*/ 42863 w 324905"/>
                      <a:gd name="connsiteY21" fmla="*/ 147638 h 204788"/>
                      <a:gd name="connsiteX22" fmla="*/ 14288 w 324905"/>
                      <a:gd name="connsiteY22" fmla="*/ 133350 h 204788"/>
                      <a:gd name="connsiteX23" fmla="*/ 4763 w 324905"/>
                      <a:gd name="connsiteY23" fmla="*/ 119063 h 204788"/>
                      <a:gd name="connsiteX24" fmla="*/ 0 w 324905"/>
                      <a:gd name="connsiteY24" fmla="*/ 104775 h 204788"/>
                      <a:gd name="connsiteX25" fmla="*/ 19050 w 324905"/>
                      <a:gd name="connsiteY25" fmla="*/ 42863 h 204788"/>
                      <a:gd name="connsiteX26" fmla="*/ 42863 w 324905"/>
                      <a:gd name="connsiteY26" fmla="*/ 28575 h 2047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324905" h="204788">
                        <a:moveTo>
                          <a:pt x="42863" y="28575"/>
                        </a:moveTo>
                        <a:cubicBezTo>
                          <a:pt x="44450" y="20638"/>
                          <a:pt x="43135" y="11498"/>
                          <a:pt x="47625" y="4763"/>
                        </a:cubicBezTo>
                        <a:cubicBezTo>
                          <a:pt x="50410" y="586"/>
                          <a:pt x="56893" y="0"/>
                          <a:pt x="61913" y="0"/>
                        </a:cubicBezTo>
                        <a:cubicBezTo>
                          <a:pt x="73138" y="0"/>
                          <a:pt x="84138" y="3175"/>
                          <a:pt x="95250" y="4763"/>
                        </a:cubicBezTo>
                        <a:cubicBezTo>
                          <a:pt x="147969" y="22336"/>
                          <a:pt x="113804" y="14914"/>
                          <a:pt x="200025" y="9525"/>
                        </a:cubicBezTo>
                        <a:cubicBezTo>
                          <a:pt x="217488" y="11113"/>
                          <a:pt x="235145" y="11241"/>
                          <a:pt x="252413" y="14288"/>
                        </a:cubicBezTo>
                        <a:cubicBezTo>
                          <a:pt x="262300" y="16033"/>
                          <a:pt x="280988" y="23813"/>
                          <a:pt x="280988" y="23813"/>
                        </a:cubicBezTo>
                        <a:cubicBezTo>
                          <a:pt x="282575" y="33338"/>
                          <a:pt x="280959" y="44004"/>
                          <a:pt x="285750" y="52388"/>
                        </a:cubicBezTo>
                        <a:cubicBezTo>
                          <a:pt x="288241" y="56747"/>
                          <a:pt x="295548" y="54905"/>
                          <a:pt x="300038" y="57150"/>
                        </a:cubicBezTo>
                        <a:cubicBezTo>
                          <a:pt x="305157" y="59710"/>
                          <a:pt x="309563" y="63500"/>
                          <a:pt x="314325" y="66675"/>
                        </a:cubicBezTo>
                        <a:cubicBezTo>
                          <a:pt x="317500" y="71438"/>
                          <a:pt x="323612" y="75244"/>
                          <a:pt x="323850" y="80963"/>
                        </a:cubicBezTo>
                        <a:cubicBezTo>
                          <a:pt x="325240" y="114309"/>
                          <a:pt x="326484" y="148430"/>
                          <a:pt x="319088" y="180975"/>
                        </a:cubicBezTo>
                        <a:cubicBezTo>
                          <a:pt x="317637" y="187358"/>
                          <a:pt x="306548" y="185053"/>
                          <a:pt x="300038" y="185738"/>
                        </a:cubicBezTo>
                        <a:cubicBezTo>
                          <a:pt x="276304" y="188236"/>
                          <a:pt x="252413" y="188913"/>
                          <a:pt x="228600" y="190500"/>
                        </a:cubicBezTo>
                        <a:cubicBezTo>
                          <a:pt x="222250" y="192088"/>
                          <a:pt x="215940" y="193843"/>
                          <a:pt x="209550" y="195263"/>
                        </a:cubicBezTo>
                        <a:cubicBezTo>
                          <a:pt x="201648" y="197019"/>
                          <a:pt x="193591" y="198062"/>
                          <a:pt x="185738" y="200025"/>
                        </a:cubicBezTo>
                        <a:cubicBezTo>
                          <a:pt x="180868" y="201243"/>
                          <a:pt x="176213" y="203200"/>
                          <a:pt x="171450" y="204788"/>
                        </a:cubicBezTo>
                        <a:cubicBezTo>
                          <a:pt x="165100" y="200025"/>
                          <a:pt x="158859" y="195114"/>
                          <a:pt x="152400" y="190500"/>
                        </a:cubicBezTo>
                        <a:cubicBezTo>
                          <a:pt x="147743" y="187173"/>
                          <a:pt x="142510" y="184639"/>
                          <a:pt x="138113" y="180975"/>
                        </a:cubicBezTo>
                        <a:cubicBezTo>
                          <a:pt x="132939" y="176663"/>
                          <a:pt x="128999" y="171000"/>
                          <a:pt x="123825" y="166688"/>
                        </a:cubicBezTo>
                        <a:cubicBezTo>
                          <a:pt x="116019" y="160183"/>
                          <a:pt x="105619" y="153881"/>
                          <a:pt x="95250" y="152400"/>
                        </a:cubicBezTo>
                        <a:cubicBezTo>
                          <a:pt x="77892" y="149920"/>
                          <a:pt x="60325" y="149225"/>
                          <a:pt x="42863" y="147638"/>
                        </a:cubicBezTo>
                        <a:cubicBezTo>
                          <a:pt x="31242" y="143764"/>
                          <a:pt x="23520" y="142582"/>
                          <a:pt x="14288" y="133350"/>
                        </a:cubicBezTo>
                        <a:cubicBezTo>
                          <a:pt x="10241" y="129303"/>
                          <a:pt x="7323" y="124182"/>
                          <a:pt x="4763" y="119063"/>
                        </a:cubicBezTo>
                        <a:cubicBezTo>
                          <a:pt x="2518" y="114573"/>
                          <a:pt x="1588" y="109538"/>
                          <a:pt x="0" y="104775"/>
                        </a:cubicBezTo>
                        <a:cubicBezTo>
                          <a:pt x="5433" y="50448"/>
                          <a:pt x="-6518" y="68431"/>
                          <a:pt x="19050" y="42863"/>
                        </a:cubicBezTo>
                        <a:lnTo>
                          <a:pt x="42863" y="28575"/>
                        </a:lnTo>
                        <a:close/>
                      </a:path>
                    </a:pathLst>
                  </a:custGeom>
                  <a:solidFill>
                    <a:srgbClr val="FF0000">
                      <a:alpha val="40000"/>
                    </a:srgbClr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912321">
                      <a:defRPr/>
                    </a:pPr>
                    <a:endParaRPr lang="ru-RU" sz="800" dirty="0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74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10312895" y="3596195"/>
                  <a:ext cx="1459299" cy="3288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36000" tIns="36000" rIns="36000" bIns="36000">
                  <a:spAutoFit/>
                </a:bodyPr>
                <a:lstStyle>
                  <a:lvl1pPr defTabSz="1279525" eaLnBrk="0" hangingPunct="0"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1pPr>
                  <a:lvl2pPr marL="742950" indent="-285750" defTabSz="1279525" eaLnBrk="0" hangingPunct="0"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2pPr>
                  <a:lvl3pPr marL="1143000" indent="-228600" defTabSz="1279525" eaLnBrk="0" hangingPunct="0"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3pPr>
                  <a:lvl4pPr marL="1600200" indent="-228600" defTabSz="1279525" eaLnBrk="0" hangingPunct="0"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4pPr>
                  <a:lvl5pPr marL="2057400" indent="-228600" defTabSz="1279525" eaLnBrk="0" hangingPunct="0"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5pPr>
                  <a:lvl6pPr marL="2514600" indent="-228600" defTabSz="12795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6pPr>
                  <a:lvl7pPr marL="2971800" indent="-228600" defTabSz="12795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7pPr>
                  <a:lvl8pPr marL="3429000" indent="-228600" defTabSz="12795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8pPr>
                  <a:lvl9pPr marL="3886200" indent="-228600" defTabSz="12795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100">
                      <a:solidFill>
                        <a:schemeClr val="tx1"/>
                      </a:solidFill>
                      <a:latin typeface="Times New Roman" pitchFamily="18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800" dirty="0">
                      <a:solidFill>
                        <a:srgbClr val="000000"/>
                      </a:solidFill>
                    </a:rPr>
                    <a:t>- муниципальное образование</a:t>
                  </a:r>
                </a:p>
              </p:txBody>
            </p:sp>
          </p:grpSp>
        </p:grpSp>
        <p:sp>
          <p:nvSpPr>
            <p:cNvPr id="54" name="Text Box 97"/>
            <p:cNvSpPr txBox="1">
              <a:spLocks noChangeArrowheads="1"/>
            </p:cNvSpPr>
            <p:nvPr/>
          </p:nvSpPr>
          <p:spPr bwMode="auto">
            <a:xfrm>
              <a:off x="9874250" y="5289550"/>
              <a:ext cx="2201863" cy="376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27985" tIns="63994" rIns="127985" bIns="63994">
              <a:spAutoFit/>
            </a:bodyPr>
            <a:lstStyle>
              <a:lvl1pPr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altLang="ru-RU" sz="800" b="1">
                  <a:solidFill>
                    <a:srgbClr val="000000"/>
                  </a:solidFill>
                </a:rPr>
                <a:t> Пожароопасность по данным Росгидромета</a:t>
              </a:r>
            </a:p>
          </p:txBody>
        </p:sp>
        <p:sp>
          <p:nvSpPr>
            <p:cNvPr id="56" name="Text Box 97"/>
            <p:cNvSpPr txBox="1">
              <a:spLocks noChangeArrowheads="1"/>
            </p:cNvSpPr>
            <p:nvPr/>
          </p:nvSpPr>
          <p:spPr bwMode="auto">
            <a:xfrm>
              <a:off x="10148888" y="4610100"/>
              <a:ext cx="2386012" cy="3190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>
              <a:lvl1pPr marL="171450" indent="-1714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>
                <a:buFontTx/>
                <a:buChar char="-"/>
              </a:pPr>
              <a:r>
                <a:rPr lang="ru-RU" altLang="ru-RU" sz="800">
                  <a:solidFill>
                    <a:srgbClr val="000000"/>
                  </a:solidFill>
                </a:rPr>
                <a:t>риск высокий</a:t>
              </a:r>
              <a:r>
                <a:rPr lang="en-US" altLang="ru-RU" sz="800">
                  <a:solidFill>
                    <a:srgbClr val="000000"/>
                  </a:solidFill>
                </a:rPr>
                <a:t> </a:t>
              </a:r>
              <a:r>
                <a:rPr lang="ru-RU" altLang="ru-RU" sz="800">
                  <a:solidFill>
                    <a:srgbClr val="000000"/>
                  </a:solidFill>
                </a:rPr>
                <a:t>и чрезвычайный (</a:t>
              </a:r>
              <a:r>
                <a:rPr lang="en-US" altLang="ru-RU" sz="800">
                  <a:solidFill>
                    <a:srgbClr val="000000"/>
                  </a:solidFill>
                </a:rPr>
                <a:t>IV</a:t>
              </a:r>
              <a:r>
                <a:rPr lang="ru-RU" altLang="ru-RU" sz="800">
                  <a:solidFill>
                    <a:srgbClr val="000000"/>
                  </a:solidFill>
                </a:rPr>
                <a:t> и </a:t>
              </a:r>
              <a:r>
                <a:rPr lang="en-US" altLang="ru-RU" sz="800">
                  <a:solidFill>
                    <a:srgbClr val="000000"/>
                  </a:solidFill>
                </a:rPr>
                <a:t>V </a:t>
              </a:r>
              <a:endParaRPr lang="ru-RU" altLang="ru-RU" sz="800">
                <a:solidFill>
                  <a:srgbClr val="000000"/>
                </a:solidFill>
              </a:endParaRPr>
            </a:p>
            <a:p>
              <a:pPr eaLnBrk="1" hangingPunct="1">
                <a:buFontTx/>
                <a:buChar char="-"/>
              </a:pPr>
              <a:r>
                <a:rPr lang="ru-RU" altLang="ru-RU" sz="800">
                  <a:solidFill>
                    <a:srgbClr val="000000"/>
                  </a:solidFill>
                </a:rPr>
                <a:t>класс пожароопасности)</a:t>
              </a:r>
            </a:p>
          </p:txBody>
        </p:sp>
        <p:sp>
          <p:nvSpPr>
            <p:cNvPr id="59" name="TextBox 30"/>
            <p:cNvSpPr txBox="1">
              <a:spLocks noChangeArrowheads="1"/>
            </p:cNvSpPr>
            <p:nvPr/>
          </p:nvSpPr>
          <p:spPr bwMode="auto">
            <a:xfrm>
              <a:off x="9726613" y="4991100"/>
              <a:ext cx="614362" cy="128588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36000" tIns="18000" rIns="36000" bIns="18000"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600" dirty="0" err="1">
                  <a:cs typeface="Times New Roman" pitchFamily="18" charset="0"/>
                </a:rPr>
                <a:t>г.о.г</a:t>
              </a:r>
              <a:r>
                <a:rPr lang="ru-RU" altLang="ru-RU" sz="600" dirty="0">
                  <a:cs typeface="Times New Roman" pitchFamily="18" charset="0"/>
                </a:rPr>
                <a:t>. Дзержинск</a:t>
              </a:r>
            </a:p>
          </p:txBody>
        </p:sp>
        <p:pic>
          <p:nvPicPr>
            <p:cNvPr id="60" name="Picture 2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74250" y="5905500"/>
              <a:ext cx="287338" cy="71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" name="Picture 2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74250" y="5707063"/>
              <a:ext cx="255588" cy="85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" name="Picture 3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71075" y="6121400"/>
              <a:ext cx="261938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" name="Picture 3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98063" y="6350000"/>
              <a:ext cx="29527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Text Box 97"/>
            <p:cNvSpPr txBox="1">
              <a:spLocks noChangeArrowheads="1"/>
            </p:cNvSpPr>
            <p:nvPr/>
          </p:nvSpPr>
          <p:spPr bwMode="auto">
            <a:xfrm>
              <a:off x="10402888" y="5651500"/>
              <a:ext cx="1492250" cy="196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>
              <a:lvl1pPr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800">
                  <a:solidFill>
                    <a:srgbClr val="000000"/>
                  </a:solidFill>
                </a:rPr>
                <a:t>- чрезвычайная</a:t>
              </a:r>
            </a:p>
          </p:txBody>
        </p:sp>
        <p:sp>
          <p:nvSpPr>
            <p:cNvPr id="66" name="Text Box 97"/>
            <p:cNvSpPr txBox="1">
              <a:spLocks noChangeArrowheads="1"/>
            </p:cNvSpPr>
            <p:nvPr/>
          </p:nvSpPr>
          <p:spPr bwMode="auto">
            <a:xfrm>
              <a:off x="10383838" y="5843588"/>
              <a:ext cx="1492250" cy="195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>
              <a:lvl1pPr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800">
                  <a:solidFill>
                    <a:srgbClr val="000000"/>
                  </a:solidFill>
                </a:rPr>
                <a:t>- высокая</a:t>
              </a:r>
            </a:p>
          </p:txBody>
        </p:sp>
        <p:sp>
          <p:nvSpPr>
            <p:cNvPr id="67" name="Text Box 97"/>
            <p:cNvSpPr txBox="1">
              <a:spLocks noChangeArrowheads="1"/>
            </p:cNvSpPr>
            <p:nvPr/>
          </p:nvSpPr>
          <p:spPr bwMode="auto">
            <a:xfrm>
              <a:off x="10402888" y="6042025"/>
              <a:ext cx="1492250" cy="196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>
              <a:lvl1pPr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800">
                  <a:solidFill>
                    <a:srgbClr val="000000"/>
                  </a:solidFill>
                </a:rPr>
                <a:t>- средняя</a:t>
              </a:r>
            </a:p>
          </p:txBody>
        </p:sp>
        <p:sp>
          <p:nvSpPr>
            <p:cNvPr id="68" name="Text Box 97"/>
            <p:cNvSpPr txBox="1">
              <a:spLocks noChangeArrowheads="1"/>
            </p:cNvSpPr>
            <p:nvPr/>
          </p:nvSpPr>
          <p:spPr bwMode="auto">
            <a:xfrm>
              <a:off x="10418763" y="6284913"/>
              <a:ext cx="1492250" cy="196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>
              <a:lvl1pPr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800">
                  <a:solidFill>
                    <a:srgbClr val="000000"/>
                  </a:solidFill>
                </a:rPr>
                <a:t>- малая</a:t>
              </a:r>
            </a:p>
          </p:txBody>
        </p:sp>
        <p:pic>
          <p:nvPicPr>
            <p:cNvPr id="69" name="Picture 3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98063" y="6570663"/>
              <a:ext cx="295275" cy="60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0" name="Text Box 97"/>
            <p:cNvSpPr txBox="1">
              <a:spLocks noChangeArrowheads="1"/>
            </p:cNvSpPr>
            <p:nvPr/>
          </p:nvSpPr>
          <p:spPr bwMode="auto">
            <a:xfrm>
              <a:off x="10425113" y="6502400"/>
              <a:ext cx="1490662" cy="196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>
              <a:lvl1pPr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defTabSz="1279525" eaLnBrk="0" hangingPunct="0"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800">
                  <a:solidFill>
                    <a:srgbClr val="000000"/>
                  </a:solidFill>
                </a:rPr>
                <a:t>- отсутствует</a:t>
              </a:r>
            </a:p>
          </p:txBody>
        </p:sp>
      </p:grpSp>
      <p:sp>
        <p:nvSpPr>
          <p:cNvPr id="84" name="TextBox 30"/>
          <p:cNvSpPr txBox="1">
            <a:spLocks noChangeArrowheads="1"/>
          </p:cNvSpPr>
          <p:nvPr/>
        </p:nvSpPr>
        <p:spPr bwMode="auto">
          <a:xfrm>
            <a:off x="4362989" y="5462603"/>
            <a:ext cx="636960" cy="128685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tIns="18000" rIns="36000" bIns="18000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600" dirty="0" smtClean="0">
                <a:cs typeface="Times New Roman" pitchFamily="18" charset="0"/>
              </a:rPr>
              <a:t>.о. г. Первомайск</a:t>
            </a:r>
            <a:endParaRPr lang="ru-RU" altLang="ru-RU" sz="600" dirty="0">
              <a:cs typeface="Times New Roman" pitchFamily="18" charset="0"/>
            </a:endParaRPr>
          </a:p>
        </p:txBody>
      </p:sp>
      <p:sp>
        <p:nvSpPr>
          <p:cNvPr id="97" name="Rectangle 152"/>
          <p:cNvSpPr>
            <a:spLocks noChangeArrowheads="1"/>
          </p:cNvSpPr>
          <p:nvPr/>
        </p:nvSpPr>
        <p:spPr bwMode="auto">
          <a:xfrm>
            <a:off x="10434873" y="6002073"/>
            <a:ext cx="1728000" cy="648001"/>
          </a:xfrm>
          <a:prstGeom prst="rect">
            <a:avLst/>
          </a:prstGeom>
          <a:solidFill>
            <a:schemeClr val="bg1">
              <a:alpha val="96861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22552" tIns="0" rIns="22552" bIns="0" anchor="ctr">
            <a:noAutofit/>
          </a:bodyPr>
          <a:lstStyle/>
          <a:p>
            <a:pPr defTabSz="1727740"/>
            <a:r>
              <a:rPr lang="ru-RU" altLang="ru-RU" sz="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 МЧС России по Нижегородской области</a:t>
            </a:r>
          </a:p>
          <a:p>
            <a:pPr defTabSz="1727740"/>
            <a:r>
              <a:rPr lang="ru-RU" altLang="ru-RU" sz="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АРМ № 9</a:t>
            </a:r>
          </a:p>
          <a:p>
            <a:pPr defTabSz="1727740">
              <a:spcBef>
                <a:spcPct val="0"/>
              </a:spcBef>
            </a:pPr>
            <a:r>
              <a:rPr lang="ru-RU" altLang="ru-RU" sz="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11:00 12.05.2026</a:t>
            </a:r>
          </a:p>
          <a:p>
            <a:pPr defTabSz="1727740">
              <a:spcBef>
                <a:spcPct val="0"/>
              </a:spcBef>
            </a:pPr>
            <a:r>
              <a:rPr lang="ru-RU" altLang="ru-RU" sz="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Исп. Куликова А.А.</a:t>
            </a:r>
          </a:p>
          <a:p>
            <a:pPr defTabSz="1727740"/>
            <a:r>
              <a:rPr lang="ru-RU" sz="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Тел.3645-1782</a:t>
            </a:r>
            <a:endParaRPr lang="ru-RU" sz="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" y="1068059"/>
            <a:ext cx="2880000" cy="1413001"/>
          </a:xfrm>
          <a:prstGeom prst="rect">
            <a:avLst/>
          </a:prstGeom>
        </p:spPr>
      </p:pic>
      <p:pic>
        <p:nvPicPr>
          <p:cNvPr id="1026" name="Picture 2" descr="\\CMP-SERVER\arhiv-cmp\Пожары\Входящие горимость\2026\05_май\260511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" y="2857613"/>
            <a:ext cx="2880000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03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557791</TotalTime>
  <Words>111</Words>
  <Application>Microsoft Office PowerPoint</Application>
  <PresentationFormat>Произвольный</PresentationFormat>
  <Paragraphs>24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СПЕЦИАЛИСТА АРМ №32 ПО ИНФОРМАЦИОННЫМ СИСТЕМАМ</dc:title>
  <dc:creator>ARM32</dc:creator>
  <cp:lastModifiedBy>АРМ-7</cp:lastModifiedBy>
  <cp:revision>24986</cp:revision>
  <cp:lastPrinted>2020-11-24T12:24:30Z</cp:lastPrinted>
  <dcterms:created xsi:type="dcterms:W3CDTF">2014-09-08T13:21:12Z</dcterms:created>
  <dcterms:modified xsi:type="dcterms:W3CDTF">2026-05-12T08:19:34Z</dcterms:modified>
</cp:coreProperties>
</file>